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76" r:id="rId5"/>
    <p:sldId id="277" r:id="rId6"/>
    <p:sldId id="262" r:id="rId7"/>
    <p:sldId id="272" r:id="rId8"/>
    <p:sldId id="273" r:id="rId9"/>
    <p:sldId id="274" r:id="rId10"/>
    <p:sldId id="275" r:id="rId11"/>
    <p:sldId id="27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olný tvar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Volný tvar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6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016D2-5A25-4060-8C3C-39590C7E6567}" type="datetimeFigureOut">
              <a:rPr lang="en-US"/>
              <a:pPr>
                <a:defRPr/>
              </a:pPr>
              <a:t>4/27/2010</a:t>
            </a:fld>
            <a:endParaRPr lang="en-US"/>
          </a:p>
        </p:txBody>
      </p:sp>
      <p:sp>
        <p:nvSpPr>
          <p:cNvPr id="7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ABA70-2A47-4B34-9F42-B763BAC14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EC3A8-8E1B-4CF6-AA4F-0131CD15C650}" type="datetimeFigureOut">
              <a:rPr lang="en-US"/>
              <a:pPr>
                <a:defRPr/>
              </a:pPr>
              <a:t>4/27/2010</a:t>
            </a:fld>
            <a:endParaRPr lang="en-US"/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999F-C80D-4A17-BC80-FA8285B326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CD325-DCD2-4B7C-B1D9-FA6ABFFF88F1}" type="datetimeFigureOut">
              <a:rPr lang="en-US"/>
              <a:pPr>
                <a:defRPr/>
              </a:pPr>
              <a:t>4/27/2010</a:t>
            </a:fld>
            <a:endParaRPr lang="en-US"/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C5EC0-4BC5-4B63-9948-5BE605EC47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BF2D2-FDE0-4DC4-BF54-936760103D90}" type="datetimeFigureOut">
              <a:rPr lang="en-US"/>
              <a:pPr>
                <a:defRPr/>
              </a:pPr>
              <a:t>4/27/2010</a:t>
            </a:fld>
            <a:endParaRPr lang="en-US"/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48B1A-BF1E-481C-8CAC-B970408F06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olný tvar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Volný tvar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85E82-E393-4D3A-AA35-D25DE30A9483}" type="datetimeFigureOut">
              <a:rPr lang="en-US"/>
              <a:pPr>
                <a:defRPr/>
              </a:pPr>
              <a:t>4/27/2010</a:t>
            </a:fld>
            <a:endParaRPr lang="en-US"/>
          </a:p>
        </p:txBody>
      </p:sp>
      <p:sp>
        <p:nvSpPr>
          <p:cNvPr id="7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ED717-59C1-4154-9397-2BC74E8FE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AA361-3E40-431C-BF8B-2B5C5993B8D9}" type="datetimeFigureOut">
              <a:rPr lang="en-US"/>
              <a:pPr>
                <a:defRPr/>
              </a:pPr>
              <a:t>4/27/2010</a:t>
            </a:fld>
            <a:endParaRPr lang="en-US"/>
          </a:p>
        </p:txBody>
      </p:sp>
      <p:sp>
        <p:nvSpPr>
          <p:cNvPr id="6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CFAC4-DEDD-4BDF-A9D3-7E24105E14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144C9-CC7B-457C-BB06-D893BE44D4B8}" type="datetimeFigureOut">
              <a:rPr lang="en-US"/>
              <a:pPr>
                <a:defRPr/>
              </a:pPr>
              <a:t>4/27/2010</a:t>
            </a:fld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0BDBC-827D-44A7-BD70-27C78ACD8D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AE2C9-92AF-4171-B7F1-1B8B5A5E3428}" type="datetimeFigureOut">
              <a:rPr lang="en-US"/>
              <a:pPr>
                <a:defRPr/>
              </a:pPr>
              <a:t>4/27/2010</a:t>
            </a:fld>
            <a:endParaRPr lang="en-US"/>
          </a:p>
        </p:txBody>
      </p:sp>
      <p:sp>
        <p:nvSpPr>
          <p:cNvPr id="4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40900-D813-4581-9328-9CA67FE82C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B4AAC-C506-4BF2-9806-E76DDE171BFC}" type="datetimeFigureOut">
              <a:rPr lang="en-US"/>
              <a:pPr>
                <a:defRPr/>
              </a:pPr>
              <a:t>4/27/2010</a:t>
            </a:fld>
            <a:endParaRPr lang="en-US"/>
          </a:p>
        </p:txBody>
      </p:sp>
      <p:sp>
        <p:nvSpPr>
          <p:cNvPr id="3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7574C-D07D-4E85-AF3F-479017A591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956BE-B83C-4E0C-B2F8-DF9A1A488F79}" type="datetimeFigureOut">
              <a:rPr lang="en-US"/>
              <a:pPr>
                <a:defRPr/>
              </a:pPr>
              <a:t>4/27/2010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259BD-E95C-48FE-B120-0A0B382C15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FE8D4-A29F-4715-8AE6-B41D66BBE776}" type="datetimeFigureOut">
              <a:rPr lang="en-US"/>
              <a:pPr>
                <a:defRPr/>
              </a:pPr>
              <a:t>4/27/2010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2268D-4416-48D4-AB66-956F14A87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Zástupný symbol pro nadpis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  <a:endParaRPr lang="en-US" smtClean="0"/>
          </a:p>
        </p:txBody>
      </p:sp>
      <p:sp>
        <p:nvSpPr>
          <p:cNvPr id="1029" name="Zástupný symbol pro text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A5ECEF8-9603-40BE-9884-A7F2AFC08305}" type="datetimeFigureOut">
              <a:rPr lang="en-US"/>
              <a:pPr>
                <a:defRPr/>
              </a:pPr>
              <a:t>4/27/2010</a:t>
            </a:fld>
            <a:endParaRPr lang="en-US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B6D75B-AC55-40AE-8724-829AC70ADA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09" r:id="rId2"/>
    <p:sldLayoutId id="2147483716" r:id="rId3"/>
    <p:sldLayoutId id="2147483710" r:id="rId4"/>
    <p:sldLayoutId id="2147483717" r:id="rId5"/>
    <p:sldLayoutId id="2147483711" r:id="rId6"/>
    <p:sldLayoutId id="2147483712" r:id="rId7"/>
    <p:sldLayoutId id="2147483718" r:id="rId8"/>
    <p:sldLayoutId id="2147483719" r:id="rId9"/>
    <p:sldLayoutId id="2147483713" r:id="rId10"/>
    <p:sldLayoutId id="214748371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../3fs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D:\My%20download\nvu-1.0-cs\dp\web\fs.avi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D:\My%20download\nvu-1.0-cs\dp\web\fs%20pas%20filtr.avi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D:\My%20download\nvu-1.0-cs\dp\web\filtrace.avi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chemeClr val="tx1">
                <a:alpha val="7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výuka\NT\videa\6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42875"/>
            <a:ext cx="500062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/>
          </p:cNvSpPr>
          <p:nvPr/>
        </p:nvSpPr>
        <p:spPr>
          <a:xfrm>
            <a:off x="357158" y="2571744"/>
            <a:ext cx="7072362" cy="857256"/>
          </a:xfrm>
          <a:prstGeom prst="rect">
            <a:avLst/>
          </a:prstGeom>
        </p:spPr>
        <p:txBody>
          <a:bodyPr lIns="45720" rIns="45720"/>
          <a:lstStyle>
            <a:extLst/>
          </a:lstStyle>
          <a:p>
            <a:pPr algn="ctr" fontAlgn="auto">
              <a:spcAft>
                <a:spcPts val="0"/>
              </a:spcAft>
              <a:defRPr/>
            </a:pPr>
            <a:r>
              <a:rPr lang="cs-CZ" sz="3600" b="1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Modernizace filtrační stanice obráběcího stroje</a:t>
            </a:r>
          </a:p>
        </p:txBody>
      </p:sp>
      <p:sp>
        <p:nvSpPr>
          <p:cNvPr id="7172" name="TextovéPole 8"/>
          <p:cNvSpPr txBox="1">
            <a:spLocks noChangeArrowheads="1"/>
          </p:cNvSpPr>
          <p:nvPr/>
        </p:nvSpPr>
        <p:spPr bwMode="auto">
          <a:xfrm>
            <a:off x="3571875" y="4357688"/>
            <a:ext cx="3857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/>
              <a:t>Vypracoval: VELČOVSKÝ Pavel</a:t>
            </a:r>
          </a:p>
        </p:txBody>
      </p:sp>
      <p:sp>
        <p:nvSpPr>
          <p:cNvPr id="7174" name="TextovéPole 8"/>
          <p:cNvSpPr txBox="1">
            <a:spLocks noChangeArrowheads="1"/>
          </p:cNvSpPr>
          <p:nvPr/>
        </p:nvSpPr>
        <p:spPr bwMode="auto">
          <a:xfrm>
            <a:off x="3786188" y="4714875"/>
            <a:ext cx="3857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/>
              <a:t>Vedoucí práce: Bílek Ondřej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chemeClr val="tx1">
                <a:alpha val="7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výuka\NT\videa\6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42875"/>
            <a:ext cx="500062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/>
          </p:cNvSpPr>
          <p:nvPr/>
        </p:nvSpPr>
        <p:spPr>
          <a:xfrm>
            <a:off x="214282" y="2071678"/>
            <a:ext cx="6929486" cy="857256"/>
          </a:xfrm>
          <a:prstGeom prst="rect">
            <a:avLst/>
          </a:prstGeom>
        </p:spPr>
        <p:txBody>
          <a:bodyPr lIns="45720" rIns="4572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endParaRPr lang="cs-CZ" sz="2400" b="1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357158" y="1857364"/>
            <a:ext cx="5786446" cy="857256"/>
          </a:xfrm>
          <a:prstGeom prst="rect">
            <a:avLst/>
          </a:prstGeom>
        </p:spPr>
        <p:txBody>
          <a:bodyPr lIns="45720" rIns="4572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cs-CZ" sz="2400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Sestava k obráběcímu stroji</a:t>
            </a:r>
            <a:endParaRPr lang="cs-CZ" sz="2400" b="1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7" name="Obrázek 6" descr="0s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571744"/>
            <a:ext cx="6072198" cy="35833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chemeClr val="tx1">
                <a:alpha val="7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výuka\NT\videa\6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42875"/>
            <a:ext cx="500062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/>
          </p:cNvSpPr>
          <p:nvPr/>
        </p:nvSpPr>
        <p:spPr>
          <a:xfrm>
            <a:off x="714348" y="3143248"/>
            <a:ext cx="6929486" cy="857256"/>
          </a:xfrm>
          <a:prstGeom prst="rect">
            <a:avLst/>
          </a:prstGeom>
        </p:spPr>
        <p:txBody>
          <a:bodyPr lIns="45720" rIns="4572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cs-CZ" sz="3200" b="1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Děkuji za pozornost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chemeClr val="tx1">
                <a:alpha val="7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výuka\NT\videa\6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42875"/>
            <a:ext cx="500062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/>
          </p:cNvSpPr>
          <p:nvPr/>
        </p:nvSpPr>
        <p:spPr>
          <a:xfrm>
            <a:off x="0" y="1857364"/>
            <a:ext cx="5786446" cy="857256"/>
          </a:xfrm>
          <a:prstGeom prst="rect">
            <a:avLst/>
          </a:prstGeom>
        </p:spPr>
        <p:txBody>
          <a:bodyPr lIns="45720" rIns="4572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cs-CZ" sz="2400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filtračních stanice</a:t>
            </a:r>
            <a:endParaRPr lang="cs-CZ" sz="2400" b="1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4143372" y="3286124"/>
            <a:ext cx="41434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dirty="0" smtClean="0"/>
              <a:t> Součást obráběcího stroje</a:t>
            </a:r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 Úkolem je čistit procesní kapalinu</a:t>
            </a:r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 Užívá se pro vysokotlaká čerpadla   </a:t>
            </a:r>
          </a:p>
          <a:p>
            <a:r>
              <a:rPr lang="cs-CZ" dirty="0" smtClean="0"/>
              <a:t>  </a:t>
            </a:r>
            <a:r>
              <a:rPr lang="cs-CZ" sz="1100" dirty="0" smtClean="0"/>
              <a:t> </a:t>
            </a:r>
            <a:r>
              <a:rPr lang="cs-CZ" dirty="0" smtClean="0"/>
              <a:t>určená pro chlazení osou vřetene </a:t>
            </a:r>
            <a:endParaRPr lang="cs-CZ" dirty="0"/>
          </a:p>
        </p:txBody>
      </p:sp>
      <p:pic>
        <p:nvPicPr>
          <p:cNvPr id="10" name="Obrázek 9" descr="filt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000372"/>
            <a:ext cx="3643338" cy="2428892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357158" y="5500702"/>
            <a:ext cx="3643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>
                <a:solidFill>
                  <a:schemeClr val="bg1"/>
                </a:solidFill>
              </a:rPr>
              <a:t>Obr. Filtrační stanice</a:t>
            </a:r>
            <a:endParaRPr lang="cs-CZ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chemeClr val="tx1">
                <a:alpha val="7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výuka\NT\videa\6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42875"/>
            <a:ext cx="500062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/>
          </p:cNvSpPr>
          <p:nvPr/>
        </p:nvSpPr>
        <p:spPr>
          <a:xfrm>
            <a:off x="0" y="1500174"/>
            <a:ext cx="5786446" cy="857256"/>
          </a:xfrm>
          <a:prstGeom prst="rect">
            <a:avLst/>
          </a:prstGeom>
        </p:spPr>
        <p:txBody>
          <a:bodyPr lIns="45720" rIns="4572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cs-CZ" sz="2400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Navržené varianty filtračních stanic</a:t>
            </a:r>
            <a:endParaRPr lang="cs-CZ" sz="2400" b="1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" name="Obrázek 4" descr="1f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428868"/>
            <a:ext cx="4842301" cy="3000396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285720" y="5429264"/>
            <a:ext cx="4857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>
                <a:solidFill>
                  <a:schemeClr val="bg1"/>
                </a:solidFill>
              </a:rPr>
              <a:t>Obr. 1.1 Filtrační stanice varianta 1</a:t>
            </a:r>
            <a:endParaRPr lang="cs-CZ" sz="1600" dirty="0">
              <a:solidFill>
                <a:schemeClr val="bg1"/>
              </a:solidFill>
            </a:endParaRPr>
          </a:p>
        </p:txBody>
      </p:sp>
      <p:pic>
        <p:nvPicPr>
          <p:cNvPr id="10" name="Obrázek 9" descr="1fs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2428869"/>
            <a:ext cx="3000396" cy="1714512"/>
          </a:xfrm>
          <a:prstGeom prst="rect">
            <a:avLst/>
          </a:prstGeom>
        </p:spPr>
      </p:pic>
      <p:pic>
        <p:nvPicPr>
          <p:cNvPr id="11" name="Obrázek 10" descr="1p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57818" y="4500570"/>
            <a:ext cx="3026438" cy="1785950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5357818" y="6286520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solidFill>
                  <a:schemeClr val="bg1"/>
                </a:solidFill>
              </a:rPr>
              <a:t>Obr. 1.3 Pásový filtr</a:t>
            </a:r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357818" y="4143380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solidFill>
                  <a:schemeClr val="bg1"/>
                </a:solidFill>
              </a:rPr>
              <a:t>Obr. 1.2 Pásový filtr</a:t>
            </a:r>
            <a:endParaRPr lang="cs-CZ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chemeClr val="tx1">
                <a:alpha val="7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výuka\NT\videa\6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42875"/>
            <a:ext cx="500062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/>
          </p:cNvSpPr>
          <p:nvPr/>
        </p:nvSpPr>
        <p:spPr>
          <a:xfrm>
            <a:off x="0" y="1500174"/>
            <a:ext cx="5786446" cy="857256"/>
          </a:xfrm>
          <a:prstGeom prst="rect">
            <a:avLst/>
          </a:prstGeom>
        </p:spPr>
        <p:txBody>
          <a:bodyPr lIns="45720" rIns="4572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cs-CZ" sz="2400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Navržené varianty filtračních stanic</a:t>
            </a:r>
            <a:endParaRPr lang="cs-CZ" sz="2400" b="1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" name="Obrázek 4" descr="1f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428868"/>
            <a:ext cx="4842301" cy="2857520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285720" y="5429264"/>
            <a:ext cx="4857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>
                <a:solidFill>
                  <a:schemeClr val="bg1"/>
                </a:solidFill>
              </a:rPr>
              <a:t>Obr. 2.1 Filtrační stanice varianta 2</a:t>
            </a:r>
            <a:endParaRPr lang="cs-CZ" sz="1600" dirty="0">
              <a:solidFill>
                <a:schemeClr val="bg1"/>
              </a:solidFill>
            </a:endParaRPr>
          </a:p>
        </p:txBody>
      </p:sp>
      <p:pic>
        <p:nvPicPr>
          <p:cNvPr id="10" name="Obrázek 9" descr="1fs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2428868"/>
            <a:ext cx="3026436" cy="1785950"/>
          </a:xfrm>
          <a:prstGeom prst="rect">
            <a:avLst/>
          </a:prstGeom>
        </p:spPr>
      </p:pic>
      <p:pic>
        <p:nvPicPr>
          <p:cNvPr id="11" name="Obrázek 10" descr="1p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57818" y="4500570"/>
            <a:ext cx="3026437" cy="1785950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5357818" y="6286520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solidFill>
                  <a:schemeClr val="bg1"/>
                </a:solidFill>
              </a:rPr>
              <a:t>Obr. 2.3 Pásový filtr</a:t>
            </a:r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357818" y="4214818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solidFill>
                  <a:schemeClr val="bg1"/>
                </a:solidFill>
              </a:rPr>
              <a:t>Obr. 2.2 Pásový filtr</a:t>
            </a:r>
            <a:endParaRPr lang="cs-CZ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chemeClr val="tx1">
                <a:alpha val="7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výuka\NT\videa\6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42875"/>
            <a:ext cx="500062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/>
          </p:cNvSpPr>
          <p:nvPr/>
        </p:nvSpPr>
        <p:spPr>
          <a:xfrm>
            <a:off x="0" y="1500174"/>
            <a:ext cx="5786446" cy="857256"/>
          </a:xfrm>
          <a:prstGeom prst="rect">
            <a:avLst/>
          </a:prstGeom>
        </p:spPr>
        <p:txBody>
          <a:bodyPr lIns="45720" rIns="4572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cs-CZ" sz="2400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Navržené varianty filtračních stanic</a:t>
            </a:r>
            <a:endParaRPr lang="cs-CZ" sz="2400" b="1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" name="Obrázek 4" descr="1f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2428868"/>
            <a:ext cx="4508336" cy="3381252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571472" y="5857892"/>
            <a:ext cx="4500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>
                <a:solidFill>
                  <a:schemeClr val="bg1"/>
                </a:solidFill>
              </a:rPr>
              <a:t>Obr. 3.1 Filtrační stanice varianta 3</a:t>
            </a:r>
            <a:endParaRPr lang="cs-CZ" sz="1600" dirty="0">
              <a:solidFill>
                <a:schemeClr val="bg1"/>
              </a:solidFill>
            </a:endParaRPr>
          </a:p>
        </p:txBody>
      </p:sp>
      <p:pic>
        <p:nvPicPr>
          <p:cNvPr id="10" name="Obrázek 9" descr="1fs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4" y="2428868"/>
            <a:ext cx="2286016" cy="1714512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5500694" y="6286520"/>
            <a:ext cx="2500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solidFill>
                  <a:schemeClr val="bg1"/>
                </a:solidFill>
              </a:rPr>
              <a:t>Obr. 3.3 Pásový filtr</a:t>
            </a:r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500694" y="4143380"/>
            <a:ext cx="2286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solidFill>
                  <a:schemeClr val="bg1"/>
                </a:solidFill>
              </a:rPr>
              <a:t>Obr. 3.2 Pásový filtr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12" name="Obrázek 11" descr="fs 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694" y="4429132"/>
            <a:ext cx="2500330" cy="1875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chemeClr val="tx1">
                <a:alpha val="7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výuka\NT\videa\6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42875"/>
            <a:ext cx="500062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/>
          </p:cNvSpPr>
          <p:nvPr/>
        </p:nvSpPr>
        <p:spPr>
          <a:xfrm>
            <a:off x="214282" y="2071678"/>
            <a:ext cx="6929486" cy="857256"/>
          </a:xfrm>
          <a:prstGeom prst="rect">
            <a:avLst/>
          </a:prstGeom>
        </p:spPr>
        <p:txBody>
          <a:bodyPr lIns="45720" rIns="4572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endParaRPr lang="cs-CZ" sz="2400" b="1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357158" y="1857364"/>
            <a:ext cx="5786446" cy="857256"/>
          </a:xfrm>
          <a:prstGeom prst="rect">
            <a:avLst/>
          </a:prstGeom>
        </p:spPr>
        <p:txBody>
          <a:bodyPr lIns="45720" rIns="4572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cs-CZ" sz="2400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Výběr varianty</a:t>
            </a:r>
            <a:endParaRPr lang="cs-CZ" sz="2400" b="1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000628" y="3143248"/>
            <a:ext cx="45005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Faktory </a:t>
            </a:r>
          </a:p>
          <a:p>
            <a:r>
              <a:rPr lang="cs-CZ" dirty="0" smtClean="0"/>
              <a:t>– poměr filtrační a půdorysné  plochy</a:t>
            </a:r>
          </a:p>
          <a:p>
            <a:r>
              <a:rPr lang="cs-CZ" dirty="0" smtClean="0"/>
              <a:t>– komplikovanost konstrukce</a:t>
            </a:r>
          </a:p>
          <a:p>
            <a:r>
              <a:rPr lang="cs-CZ" dirty="0" smtClean="0"/>
              <a:t>– předpokládané náklady</a:t>
            </a:r>
          </a:p>
          <a:p>
            <a:r>
              <a:rPr lang="cs-CZ" dirty="0" smtClean="0"/>
              <a:t>– přístupnost, ergonomie</a:t>
            </a:r>
          </a:p>
        </p:txBody>
      </p:sp>
      <p:pic>
        <p:nvPicPr>
          <p:cNvPr id="8" name="Obrázek 7" descr="fs 2.jp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2428868"/>
            <a:ext cx="4619636" cy="3464727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214282" y="5929330"/>
            <a:ext cx="46434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>
                <a:solidFill>
                  <a:schemeClr val="bg1"/>
                </a:solidFill>
              </a:rPr>
              <a:t>Obr. 4. Zvolená varianta</a:t>
            </a:r>
            <a:endParaRPr lang="cs-CZ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chemeClr val="tx1">
                <a:alpha val="7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výuka\NT\videa\6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500062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/>
          </p:cNvSpPr>
          <p:nvPr/>
        </p:nvSpPr>
        <p:spPr>
          <a:xfrm>
            <a:off x="214282" y="2071678"/>
            <a:ext cx="6929486" cy="857256"/>
          </a:xfrm>
          <a:prstGeom prst="rect">
            <a:avLst/>
          </a:prstGeom>
        </p:spPr>
        <p:txBody>
          <a:bodyPr lIns="45720" rIns="4572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endParaRPr lang="cs-CZ" sz="2400" b="1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357158" y="1857364"/>
            <a:ext cx="5786446" cy="857256"/>
          </a:xfrm>
          <a:prstGeom prst="rect">
            <a:avLst/>
          </a:prstGeom>
        </p:spPr>
        <p:txBody>
          <a:bodyPr lIns="45720" rIns="4572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cs-CZ" sz="2400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Filtrační stanice</a:t>
            </a:r>
            <a:endParaRPr lang="cs-CZ" sz="2400" b="1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7" name="fs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2714620"/>
            <a:ext cx="6232026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chemeClr val="tx1">
                <a:alpha val="7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výuka\NT\videa\6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500062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/>
          </p:cNvSpPr>
          <p:nvPr/>
        </p:nvSpPr>
        <p:spPr>
          <a:xfrm>
            <a:off x="214282" y="2071678"/>
            <a:ext cx="6929486" cy="857256"/>
          </a:xfrm>
          <a:prstGeom prst="rect">
            <a:avLst/>
          </a:prstGeom>
        </p:spPr>
        <p:txBody>
          <a:bodyPr lIns="45720" rIns="4572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endParaRPr lang="cs-CZ" sz="2400" b="1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357158" y="1857364"/>
            <a:ext cx="5786446" cy="857256"/>
          </a:xfrm>
          <a:prstGeom prst="rect">
            <a:avLst/>
          </a:prstGeom>
        </p:spPr>
        <p:txBody>
          <a:bodyPr lIns="45720" rIns="4572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cs-CZ" sz="2400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Pásový filtr</a:t>
            </a:r>
            <a:endParaRPr lang="cs-CZ" sz="2400" b="1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7" name="fs pas filtr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85786" y="2500306"/>
            <a:ext cx="5072066" cy="32123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chemeClr val="tx1">
                <a:alpha val="7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výuka\NT\videa\6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2875"/>
            <a:ext cx="500062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/>
          </p:cNvSpPr>
          <p:nvPr/>
        </p:nvSpPr>
        <p:spPr>
          <a:xfrm>
            <a:off x="214282" y="2071678"/>
            <a:ext cx="6929486" cy="857256"/>
          </a:xfrm>
          <a:prstGeom prst="rect">
            <a:avLst/>
          </a:prstGeom>
        </p:spPr>
        <p:txBody>
          <a:bodyPr lIns="45720" rIns="4572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endParaRPr lang="cs-CZ" sz="2400" b="1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357158" y="1857364"/>
            <a:ext cx="5786446" cy="857256"/>
          </a:xfrm>
          <a:prstGeom prst="rect">
            <a:avLst/>
          </a:prstGeom>
        </p:spPr>
        <p:txBody>
          <a:bodyPr lIns="45720" rIns="45720">
            <a:normAutofit/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cs-CZ" sz="2400" b="1" cap="all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Pásový filtr - funkce</a:t>
            </a:r>
            <a:endParaRPr lang="cs-CZ" sz="2400" b="1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7" name="filtrace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71472" y="2428868"/>
            <a:ext cx="5948370" cy="3438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819</TotalTime>
  <Words>145</Words>
  <Application>Microsoft Office PowerPoint</Application>
  <PresentationFormat>Předvádění na obrazovce (4:3)</PresentationFormat>
  <Paragraphs>35</Paragraphs>
  <Slides>11</Slides>
  <Notes>0</Notes>
  <HiddenSlides>0</HiddenSlides>
  <MMClips>3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Technic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</vt:vector>
  </TitlesOfParts>
  <Company>doma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javvi</dc:creator>
  <cp:lastModifiedBy>javvi</cp:lastModifiedBy>
  <cp:revision>81</cp:revision>
  <dcterms:created xsi:type="dcterms:W3CDTF">2009-11-01T16:39:29Z</dcterms:created>
  <dcterms:modified xsi:type="dcterms:W3CDTF">2010-04-27T20:54:10Z</dcterms:modified>
</cp:coreProperties>
</file>